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76" r:id="rId5"/>
    <p:sldId id="272" r:id="rId6"/>
    <p:sldId id="271" r:id="rId7"/>
    <p:sldId id="274" r:id="rId8"/>
    <p:sldId id="269" r:id="rId9"/>
    <p:sldId id="273" r:id="rId10"/>
    <p:sldId id="275" r:id="rId11"/>
    <p:sldId id="277" r:id="rId12"/>
    <p:sldId id="279" r:id="rId13"/>
    <p:sldId id="259" r:id="rId14"/>
    <p:sldId id="280" r:id="rId15"/>
    <p:sldId id="283" r:id="rId16"/>
    <p:sldId id="278" r:id="rId17"/>
    <p:sldId id="281" r:id="rId18"/>
    <p:sldId id="296" r:id="rId19"/>
    <p:sldId id="258" r:id="rId20"/>
    <p:sldId id="261" r:id="rId21"/>
    <p:sldId id="263" r:id="rId22"/>
    <p:sldId id="292" r:id="rId23"/>
    <p:sldId id="264" r:id="rId24"/>
    <p:sldId id="265" r:id="rId25"/>
    <p:sldId id="295" r:id="rId26"/>
    <p:sldId id="284" r:id="rId27"/>
    <p:sldId id="266" r:id="rId28"/>
    <p:sldId id="267" r:id="rId29"/>
    <p:sldId id="288" r:id="rId30"/>
    <p:sldId id="287" r:id="rId31"/>
    <p:sldId id="268" r:id="rId32"/>
    <p:sldId id="289" r:id="rId33"/>
    <p:sldId id="286" r:id="rId34"/>
    <p:sldId id="290" r:id="rId35"/>
    <p:sldId id="291" r:id="rId36"/>
    <p:sldId id="293" r:id="rId37"/>
    <p:sldId id="297" r:id="rId3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3"/>
    <p:restoredTop sz="94713"/>
  </p:normalViewPr>
  <p:slideViewPr>
    <p:cSldViewPr snapToGrid="0" snapToObjects="1">
      <p:cViewPr>
        <p:scale>
          <a:sx n="125" d="100"/>
          <a:sy n="125" d="100"/>
        </p:scale>
        <p:origin x="456" y="1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0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h004029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per.46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2541538"/>
            <a:ext cx="5478379" cy="142794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>
                <a:solidFill>
                  <a:srgbClr val="FFFFFF"/>
                </a:solidFill>
              </a:rPr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How Personality Traits effect attention and happiness in a simulated classroom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manuel.pasieka@protonmail.ch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1B13-1B00-7A4A-8486-6664C93C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1" y="1943766"/>
            <a:ext cx="2978376" cy="59777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5BE5A4-2ABC-B348-B4E7-5A53C6590C1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0CA37-5374-224F-BF2C-9C041099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78" y="4316462"/>
            <a:ext cx="2032000" cy="97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C7CB-E52E-544B-A7A4-56C4B94AC407}"/>
              </a:ext>
            </a:extLst>
          </p:cNvPr>
          <p:cNvSpPr txBox="1"/>
          <p:nvPr/>
        </p:nvSpPr>
        <p:spPr>
          <a:xfrm>
            <a:off x="5189620" y="483583"/>
            <a:ext cx="3071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Master Thesis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6E055-F48A-1B40-8ED4-688E68E0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977F6-D7F4-6B4C-B9B7-AC7D0211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0B6F31-CEF2-AB40-9C7F-A4FC81F1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92039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5ACF55-8AC6-6D48-A6DA-194F1A8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Influences on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218623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218622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27147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27147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33" y="228157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28B1E-99F4-6B4A-8AD7-5CE2B2BE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70027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24" y="188556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87D08-958B-6747-A9C4-74153C67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dynamics emerge from agent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Profiles have different Group dynamics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51236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BA1050-2B59-9A42-B618-4BFDBCEC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" y="120349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24019" y="2508774"/>
            <a:ext cx="3118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6" y="63357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Simulation - Breakfastclub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7931" y="1527192"/>
            <a:ext cx="8215750" cy="4829158"/>
          </a:xfrm>
        </p:spPr>
      </p:pic>
    </p:spTree>
    <p:extLst>
      <p:ext uri="{BB962C8B-B14F-4D97-AF65-F5344CB8AC3E}">
        <p14:creationId xmlns:p14="http://schemas.microsoft.com/office/powerpoint/2010/main" val="34899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C737E-3254-BA43-ACA0-FCB12D7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68EE4-5FD7-264A-BFC4-AA0ED0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532795" y="672323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0A7402-36A4-164D-8A69-5D3ECD38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4" y="164849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98838" y="531645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F04C27-A149-124E-8960-132EA3F6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53164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" y="180563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87B4-FFC5-7947-AA7E-CD501E2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689673-D71B-F548-A057-47F95132C7C6}"/>
              </a:ext>
            </a:extLst>
          </p:cNvPr>
          <p:cNvSpPr txBox="1">
            <a:spLocks/>
          </p:cNvSpPr>
          <p:nvPr/>
        </p:nvSpPr>
        <p:spPr>
          <a:xfrm>
            <a:off x="1391485" y="2604628"/>
            <a:ext cx="9409030" cy="1648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different personalities effect 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284630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F7420-2F55-FC4A-A3DB-B4DE6D75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groups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06DF2B-62AA-FA49-A73B-186D2129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Agents and Classrooms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422371" y="1622150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68C-B518-D843-A949-0AFD5C5ED76D}"/>
              </a:ext>
            </a:extLst>
          </p:cNvPr>
          <p:cNvSpPr txBox="1"/>
          <p:nvPr/>
        </p:nvSpPr>
        <p:spPr>
          <a:xfrm>
            <a:off x="222637" y="6075144"/>
            <a:ext cx="1132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/>
              <a:t>[1]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sz="1400" i="1" dirty="0"/>
              <a:t>Journal of Personality and Social Psychology</a:t>
            </a:r>
            <a:r>
              <a:rPr lang="es-US" sz="1400" dirty="0"/>
              <a:t>, </a:t>
            </a:r>
            <a:r>
              <a:rPr lang="es-US" sz="1400" i="1" dirty="0"/>
              <a:t>83</a:t>
            </a:r>
            <a:r>
              <a:rPr lang="es-US" sz="1400" dirty="0"/>
              <a:t>(2), 451–469. https://doi.org/10.1037/0022-3514.83.2.451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AAD96E-E8A9-0440-BD73-DAB44BDA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105812"/>
            <a:ext cx="10626291" cy="7781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9426B-9689-A84D-943A-ED36D546A701}"/>
              </a:ext>
            </a:extLst>
          </p:cNvPr>
          <p:cNvSpPr txBox="1"/>
          <p:nvPr/>
        </p:nvSpPr>
        <p:spPr>
          <a:xfrm>
            <a:off x="7100515" y="34110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D9BB-05A4-DB46-B236-30085E88F7F1}"/>
              </a:ext>
            </a:extLst>
          </p:cNvPr>
          <p:cNvSpPr txBox="1"/>
          <p:nvPr/>
        </p:nvSpPr>
        <p:spPr>
          <a:xfrm>
            <a:off x="7236129" y="423602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AA3A7-F67F-7649-B918-EA01701CE2F6}"/>
              </a:ext>
            </a:extLst>
          </p:cNvPr>
          <p:cNvSpPr txBox="1"/>
          <p:nvPr/>
        </p:nvSpPr>
        <p:spPr>
          <a:xfrm>
            <a:off x="7236129" y="2731254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ADHD-None-Ambitious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401E3-E6F7-344E-9315-382CCDA0FF3C}"/>
              </a:ext>
            </a:extLst>
          </p:cNvPr>
          <p:cNvSpPr txBox="1"/>
          <p:nvPr/>
        </p:nvSpPr>
        <p:spPr>
          <a:xfrm>
            <a:off x="5956032" y="4963271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r>
              <a:rPr lang="en-US" sz="1400" dirty="0"/>
              <a:t>-Ambitious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6EDE4-3BF9-9545-A99D-98F11CE4ED63}"/>
              </a:ext>
            </a:extLst>
          </p:cNvPr>
          <p:cNvSpPr txBox="1"/>
          <p:nvPr/>
        </p:nvSpPr>
        <p:spPr>
          <a:xfrm>
            <a:off x="4257695" y="5446792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94836-7150-BC48-8E61-492DCA1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82971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and ambitious students, move average group happiness and attention</a:t>
            </a:r>
            <a:br>
              <a:rPr lang="en-US" sz="2800" dirty="0"/>
            </a:br>
            <a:r>
              <a:rPr lang="en-US" sz="2800" dirty="0"/>
              <a:t>in opposite directions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far strong effect on the group than ambitious students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38200" y="1413063"/>
            <a:ext cx="98125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Master Thesis - Objectives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a deterministic closed loop classroom simulation.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 agent behavior on establish personality trait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how different personality profiles effect individual agent and group behavior.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F00A-6483-0446-8299-F34CBBF7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B8C26DF-2275-BB43-A1EF-9EBB16BE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Master Thesis - Objectives</a:t>
            </a:r>
          </a:p>
        </p:txBody>
      </p:sp>
    </p:spTree>
    <p:extLst>
      <p:ext uri="{BB962C8B-B14F-4D97-AF65-F5344CB8AC3E}">
        <p14:creationId xmlns:p14="http://schemas.microsoft.com/office/powerpoint/2010/main" val="246456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1B626-3476-CB4E-8C1A-EC18FE8B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2150509"/>
            <a:ext cx="1120140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Breakfastclub implements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and group behavior is strongly effected by Personality Profiles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Simulating different classrooms profiles produce consistent behavior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9" y="438875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3110030" y="1123707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94978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85756" y="2289657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19163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50346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41618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89673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4CCF7-5198-104B-BA19-1485A708C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02" y="251292"/>
            <a:ext cx="2032000" cy="97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74FE90-08BA-7743-B889-8E31AEBD7E7C}"/>
              </a:ext>
            </a:extLst>
          </p:cNvPr>
          <p:cNvSpPr txBox="1"/>
          <p:nvPr/>
        </p:nvSpPr>
        <p:spPr>
          <a:xfrm>
            <a:off x="7812191" y="1125969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Pädagogische</a:t>
            </a:r>
            <a:r>
              <a:rPr lang="en-US" dirty="0"/>
              <a:t> Hochschule </a:t>
            </a:r>
            <a:r>
              <a:rPr lang="en-US" dirty="0" err="1"/>
              <a:t>St.Gallen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8FA1C0-AD2B-DF47-B47D-DD017F8C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33" y="4223938"/>
            <a:ext cx="1934889" cy="11907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30B0-7015-2648-9B37-C802DCFC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A9C61-A0FB-5043-B30A-C35A44B9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FE1858-F2F4-8940-8822-FA2FFEF61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Action Scores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C5444-13F5-ED4C-ADB3-A3E97281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65" y="4215693"/>
            <a:ext cx="1934889" cy="11907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/>
              <p:nvPr/>
            </p:nvSpPr>
            <p:spPr>
              <a:xfrm>
                <a:off x="4549059" y="3441672"/>
                <a:ext cx="1048300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59" y="3441672"/>
                <a:ext cx="1048300" cy="574901"/>
              </a:xfrm>
              <a:prstGeom prst="rect">
                <a:avLst/>
              </a:prstGeom>
              <a:blipFill>
                <a:blip r:embed="rId5"/>
                <a:stretch>
                  <a:fillRect l="-3571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/>
              <p:nvPr/>
            </p:nvSpPr>
            <p:spPr>
              <a:xfrm>
                <a:off x="2124701" y="3431039"/>
                <a:ext cx="1349152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01" y="3431039"/>
                <a:ext cx="1349152" cy="574901"/>
              </a:xfrm>
              <a:prstGeom prst="rect">
                <a:avLst/>
              </a:prstGeom>
              <a:blipFill>
                <a:blip r:embed="rId6"/>
                <a:stretch>
                  <a:fillRect l="-27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/>
              <p:nvPr/>
            </p:nvSpPr>
            <p:spPr>
              <a:xfrm>
                <a:off x="907863" y="2484944"/>
                <a:ext cx="104459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𝑎𝑐𝑡𝑖𝑜𝑛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𝑝𝑒𝑟𝑠𝑜𝑛𝑎𝑙𝑖𝑡𝑦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𝑚𝑜𝑡𝑖𝑣𝑎𝑡𝑖𝑜𝑛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dirty="0">
                          <a:latin typeface="+mj-lt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h𝑎𝑝𝑝𝑖𝑛𝑒𝑠𝑠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2484944"/>
                <a:ext cx="10445937" cy="461665"/>
              </a:xfrm>
              <a:prstGeom prst="rect">
                <a:avLst/>
              </a:prstGeom>
              <a:blipFill>
                <a:blip r:embed="rId7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/>
              <p:nvPr/>
            </p:nvSpPr>
            <p:spPr>
              <a:xfrm>
                <a:off x="907863" y="3611681"/>
                <a:ext cx="7158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: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3611681"/>
                <a:ext cx="715837" cy="369332"/>
              </a:xfrm>
              <a:prstGeom prst="rect">
                <a:avLst/>
              </a:prstGeom>
              <a:blipFill>
                <a:blip r:embed="rId8"/>
                <a:stretch>
                  <a:fillRect t="-3333" r="-517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B0A86E-C24E-F445-93CD-2E75DE8BAD49}"/>
              </a:ext>
            </a:extLst>
          </p:cNvPr>
          <p:cNvSpPr txBox="1"/>
          <p:nvPr/>
        </p:nvSpPr>
        <p:spPr>
          <a:xfrm>
            <a:off x="7024992" y="3609618"/>
            <a:ext cx="39720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Break: 1.0 -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Char: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Alone: 1.0 -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Study Group: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Quarrel: agreeableness,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D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1897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B3725-6C3E-624E-99D0-F3DECAE2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43500" y="1787663"/>
            <a:ext cx="98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derive agent behavior from a personality trait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EEDE42-BC2E-844A-BE20-D0524F84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BB150-5E94-ED41-B269-62A6F5DC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E5EA0-73A8-614F-9411-93C98488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08" y="159798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765" y="373186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derive agent behavior from a personality trait model?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48BA7-A86F-7E4B-A35E-3F6AAB3A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OCEAN or Big Five is a widely used empirical model, applied in theoretical and practical settings[1].</a:t>
            </a:r>
          </a:p>
          <a:p>
            <a:pPr marL="0" indent="0">
              <a:buNone/>
            </a:pPr>
            <a:endParaRPr lang="es-U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3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8FFCD2-B061-CE4E-A30F-3EA2772D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3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1234</Words>
  <Application>Microsoft Macintosh PowerPoint</Application>
  <PresentationFormat>Widescreen</PresentationFormat>
  <Paragraphs>257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Tema de Office</vt:lpstr>
      <vt:lpstr>Breakfastclub</vt:lpstr>
      <vt:lpstr>How different personalities effect classroom attention and happiness?</vt:lpstr>
      <vt:lpstr>Master Thesis - Objectives</vt:lpstr>
      <vt:lpstr>Content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PowerPoint Presentation</vt:lpstr>
      <vt:lpstr>Environment</vt:lpstr>
      <vt:lpstr>The Agents</vt:lpstr>
      <vt:lpstr>Logic</vt:lpstr>
      <vt:lpstr>Influences on Agent Behavior</vt:lpstr>
      <vt:lpstr>Agent Dynamics</vt:lpstr>
      <vt:lpstr>Group Dynamics</vt:lpstr>
      <vt:lpstr>PowerPoint Presentation</vt:lpstr>
      <vt:lpstr>Simulation - Breakfastclub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Breakfastclub</dc:title>
  <dc:creator>Manuel Pasieka</dc:creator>
  <cp:lastModifiedBy>Manuel Pasieka</cp:lastModifiedBy>
  <cp:revision>11</cp:revision>
  <dcterms:created xsi:type="dcterms:W3CDTF">2019-10-22T12:04:40Z</dcterms:created>
  <dcterms:modified xsi:type="dcterms:W3CDTF">2019-10-22T13:47:52Z</dcterms:modified>
</cp:coreProperties>
</file>